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018"/>
  </p:normalViewPr>
  <p:slideViewPr>
    <p:cSldViewPr snapToGrid="0" snapToObjects="1">
      <p:cViewPr varScale="1">
        <p:scale>
          <a:sx n="67" d="100"/>
          <a:sy n="67" d="100"/>
        </p:scale>
        <p:origin x="19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280A00-2704-684A-B752-0A818148EA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8816" y="5399647"/>
            <a:ext cx="1171144" cy="1094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5A831F-1829-6F42-8100-B347BAC7FA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7147" y="5312236"/>
            <a:ext cx="1171144" cy="1094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E6DF-FF5D-5A44-8264-96609FB2A1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Open Access Publishing in Africa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099F-6AAD-494D-83F4-3D2B90A3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for Open Access in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2B32-BC94-EF4E-BFDF-208F7F2CA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2607"/>
            <a:ext cx="8596668" cy="3055647"/>
          </a:xfrm>
        </p:spPr>
        <p:txBody>
          <a:bodyPr>
            <a:normAutofit/>
          </a:bodyPr>
          <a:lstStyle/>
          <a:p>
            <a:r>
              <a:rPr lang="en-ZA" sz="2800" dirty="0"/>
              <a:t>Knowledge gaps and limited access to research in Africa.</a:t>
            </a:r>
          </a:p>
          <a:p>
            <a:r>
              <a:rPr lang="en-ZA" sz="2800" dirty="0"/>
              <a:t>OA as free, unrestricted online access to scholarly research.</a:t>
            </a:r>
          </a:p>
        </p:txBody>
      </p:sp>
    </p:spTree>
    <p:extLst>
      <p:ext uri="{BB962C8B-B14F-4D97-AF65-F5344CB8AC3E}">
        <p14:creationId xmlns:p14="http://schemas.microsoft.com/office/powerpoint/2010/main" val="221569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3E1E-39AD-4A41-82F1-E66F979A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OA in African contexts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4B836-05F6-774E-9405-FE5BE7D1F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Knowledge dissemination; </a:t>
            </a:r>
            <a:r>
              <a:rPr lang="en-ZA" sz="2800" dirty="0"/>
              <a:t>promoting equitable access to research.</a:t>
            </a:r>
            <a:endParaRPr lang="en-GB" sz="2800" dirty="0"/>
          </a:p>
          <a:p>
            <a:r>
              <a:rPr lang="en-ZA" sz="2800" dirty="0"/>
              <a:t>increased visibility of African research, global collaboration, and bridging knowledge gaps.</a:t>
            </a:r>
          </a:p>
          <a:p>
            <a:r>
              <a:rPr lang="en-ZA" sz="2800" dirty="0"/>
              <a:t>Cost savings for institutions and researchers.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23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583A-3A72-694A-B462-9966CA82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Challenges and solutions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2811C-0FB5-784E-891D-C4D0BD4BE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4171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ZA" sz="2800" dirty="0"/>
              <a:t>Funding constraints: affordability remains a persistent concern for African researchers with limited resources.</a:t>
            </a:r>
          </a:p>
          <a:p>
            <a:r>
              <a:rPr lang="en-ZA" sz="2800" dirty="0"/>
              <a:t>subscription-based models are unaffordable for most libraries.</a:t>
            </a:r>
          </a:p>
          <a:p>
            <a:r>
              <a:rPr lang="en-ZA" sz="2800" dirty="0"/>
              <a:t>Predatory publishing.</a:t>
            </a:r>
          </a:p>
          <a:p>
            <a:r>
              <a:rPr lang="en-ZA" sz="2800" dirty="0"/>
              <a:t>Need funding initiatives and quality control measures.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270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C7188-351A-644B-B492-375513C8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OA Initiatives and Future Outlook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95CD-0FFC-5947-BC97-179910996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OA initiatives in Africa (e.g. African Journals Online, Research4Life)</a:t>
            </a:r>
          </a:p>
          <a:p>
            <a:r>
              <a:rPr lang="en-ZA" sz="2800" dirty="0"/>
              <a:t>Potential strategies for improving OA adoption. e.g. Encourage collaboration among universities, governments, and publishers.</a:t>
            </a:r>
          </a:p>
          <a:p>
            <a:r>
              <a:rPr lang="en-ZA" sz="2800" dirty="0"/>
              <a:t>Positive impact of OA on the continent's research landscape and the need for continued support and collaboration.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71262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16576F172F364B9BC94AA6C331EF4D" ma:contentTypeVersion="13" ma:contentTypeDescription="Create a new document." ma:contentTypeScope="" ma:versionID="56b7db0113c0f39b9304ea77cfb3b4f9">
  <xsd:schema xmlns:xsd="http://www.w3.org/2001/XMLSchema" xmlns:xs="http://www.w3.org/2001/XMLSchema" xmlns:p="http://schemas.microsoft.com/office/2006/metadata/properties" xmlns:ns2="d095c82b-1c3d-48da-9ea4-8f8c30891c94" xmlns:ns3="6e75b941-6ea5-4efb-b70b-a3c329d4cf85" targetNamespace="http://schemas.microsoft.com/office/2006/metadata/properties" ma:root="true" ma:fieldsID="cd8ee6a4c5de3ddbfc21ed595767cee3" ns2:_="" ns3:_="">
    <xsd:import namespace="d095c82b-1c3d-48da-9ea4-8f8c30891c94"/>
    <xsd:import namespace="6e75b941-6ea5-4efb-b70b-a3c329d4cf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5c82b-1c3d-48da-9ea4-8f8c30891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6e9862a-b574-49bb-bd77-ddac552c2e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5b941-6ea5-4efb-b70b-a3c329d4cf8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2226ba9-d198-464b-8a8e-e6f01a36cd0d}" ma:internalName="TaxCatchAll" ma:showField="CatchAllData" ma:web="6e75b941-6ea5-4efb-b70b-a3c329d4cf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943000-2455-4CF9-A840-E4689710E561}"/>
</file>

<file path=customXml/itemProps2.xml><?xml version="1.0" encoding="utf-8"?>
<ds:datastoreItem xmlns:ds="http://schemas.openxmlformats.org/officeDocument/2006/customXml" ds:itemID="{959CD482-9308-4E37-AB95-87117E4BAC3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165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Open Access Publishing in Africa</vt:lpstr>
      <vt:lpstr>The need for Open Access in Africa</vt:lpstr>
      <vt:lpstr>Advantages of OA in African contexts</vt:lpstr>
      <vt:lpstr>Challenges and solutions</vt:lpstr>
      <vt:lpstr>OA Initiatives and Future Outlook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Publishing in Africa</dc:title>
  <dc:creator>Tony Lelliott</dc:creator>
  <cp:lastModifiedBy>Tony Lelliott</cp:lastModifiedBy>
  <cp:revision>4</cp:revision>
  <dcterms:created xsi:type="dcterms:W3CDTF">2023-09-12T08:48:06Z</dcterms:created>
  <dcterms:modified xsi:type="dcterms:W3CDTF">2023-09-12T12:35:00Z</dcterms:modified>
</cp:coreProperties>
</file>